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3" r:id="rId2"/>
    <p:sldId id="276" r:id="rId3"/>
    <p:sldId id="280" r:id="rId4"/>
    <p:sldId id="278" r:id="rId5"/>
    <p:sldId id="284" r:id="rId6"/>
    <p:sldId id="285" r:id="rId7"/>
    <p:sldId id="262" r:id="rId8"/>
    <p:sldId id="288" r:id="rId9"/>
    <p:sldId id="281" r:id="rId10"/>
    <p:sldId id="289" r:id="rId11"/>
    <p:sldId id="291" r:id="rId12"/>
    <p:sldId id="301" r:id="rId13"/>
    <p:sldId id="302" r:id="rId14"/>
    <p:sldId id="287" r:id="rId15"/>
    <p:sldId id="273" r:id="rId16"/>
    <p:sldId id="259" r:id="rId17"/>
    <p:sldId id="261" r:id="rId18"/>
    <p:sldId id="286" r:id="rId19"/>
    <p:sldId id="266" r:id="rId20"/>
    <p:sldId id="279" r:id="rId21"/>
    <p:sldId id="269" r:id="rId22"/>
    <p:sldId id="268" r:id="rId23"/>
    <p:sldId id="283" r:id="rId24"/>
    <p:sldId id="294" r:id="rId25"/>
    <p:sldId id="296" r:id="rId26"/>
    <p:sldId id="298" r:id="rId27"/>
    <p:sldId id="297" r:id="rId28"/>
    <p:sldId id="303" r:id="rId29"/>
    <p:sldId id="292" r:id="rId30"/>
  </p:sldIdLst>
  <p:sldSz cx="9144000" cy="6858000" type="screen4x3"/>
  <p:notesSz cx="6735763" cy="9866313"/>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BEC4"/>
    <a:srgbClr val="3366CC"/>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p:scale>
          <a:sx n="200" d="100"/>
          <a:sy n="200" d="100"/>
        </p:scale>
        <p:origin x="2731" y="259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24579" name="Rectangle 3"/>
          <p:cNvSpPr>
            <a:spLocks noGrp="1" noChangeArrowheads="1"/>
          </p:cNvSpPr>
          <p:nvPr>
            <p:ph type="dt" idx="1"/>
          </p:nvPr>
        </p:nvSpPr>
        <p:spPr bwMode="auto">
          <a:xfrm>
            <a:off x="3816932"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24580"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898102" y="4686499"/>
            <a:ext cx="4939560" cy="443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24582" name="Rectangle 6"/>
          <p:cNvSpPr>
            <a:spLocks noGrp="1" noChangeArrowheads="1"/>
          </p:cNvSpPr>
          <p:nvPr>
            <p:ph type="ftr" sz="quarter" idx="4"/>
          </p:nvPr>
        </p:nvSpPr>
        <p:spPr bwMode="auto">
          <a:xfrm>
            <a:off x="0"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24583" name="Rectangle 7"/>
          <p:cNvSpPr>
            <a:spLocks noGrp="1" noChangeArrowheads="1"/>
          </p:cNvSpPr>
          <p:nvPr>
            <p:ph type="sldNum" sz="quarter" idx="5"/>
          </p:nvPr>
        </p:nvSpPr>
        <p:spPr bwMode="auto">
          <a:xfrm>
            <a:off x="3816932" y="9372997"/>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88FA51E-A7D5-42DF-8EA9-6BD7E49343F4}" type="slidenum">
              <a:rPr lang="da-DK"/>
              <a:pPr/>
              <a:t>‹nr.›</a:t>
            </a:fld>
            <a:endParaRPr lang="da-DK"/>
          </a:p>
        </p:txBody>
      </p:sp>
    </p:spTree>
    <p:extLst>
      <p:ext uri="{BB962C8B-B14F-4D97-AF65-F5344CB8AC3E}">
        <p14:creationId xmlns:p14="http://schemas.microsoft.com/office/powerpoint/2010/main" val="16038504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charset="0"/>
        <a:ea typeface="+mn-ea"/>
        <a:cs typeface="+mn-cs"/>
      </a:defRPr>
    </a:lvl1pPr>
    <a:lvl2pPr marL="457200" algn="l" rtl="0" fontAlgn="base">
      <a:spcBef>
        <a:spcPct val="30000"/>
      </a:spcBef>
      <a:spcAft>
        <a:spcPct val="0"/>
      </a:spcAft>
      <a:defRPr kumimoji="1" sz="1200" kern="1200">
        <a:solidFill>
          <a:schemeClr val="tx1"/>
        </a:solidFill>
        <a:latin typeface="Times New Roman" charset="0"/>
        <a:ea typeface="+mn-ea"/>
        <a:cs typeface="+mn-cs"/>
      </a:defRPr>
    </a:lvl2pPr>
    <a:lvl3pPr marL="914400" algn="l" rtl="0" fontAlgn="base">
      <a:spcBef>
        <a:spcPct val="30000"/>
      </a:spcBef>
      <a:spcAft>
        <a:spcPct val="0"/>
      </a:spcAft>
      <a:defRPr kumimoji="1" sz="1200" kern="1200">
        <a:solidFill>
          <a:schemeClr val="tx1"/>
        </a:solidFill>
        <a:latin typeface="Times New Roman" charset="0"/>
        <a:ea typeface="+mn-ea"/>
        <a:cs typeface="+mn-cs"/>
      </a:defRPr>
    </a:lvl3pPr>
    <a:lvl4pPr marL="1371600" algn="l" rtl="0" fontAlgn="base">
      <a:spcBef>
        <a:spcPct val="30000"/>
      </a:spcBef>
      <a:spcAft>
        <a:spcPct val="0"/>
      </a:spcAft>
      <a:defRPr kumimoji="1" sz="1200" kern="1200">
        <a:solidFill>
          <a:schemeClr val="tx1"/>
        </a:solidFill>
        <a:latin typeface="Times New Roman" charset="0"/>
        <a:ea typeface="+mn-ea"/>
        <a:cs typeface="+mn-cs"/>
      </a:defRPr>
    </a:lvl4pPr>
    <a:lvl5pPr marL="1828800" algn="l" rtl="0" fontAlgn="base">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C0E2E-725F-4DCB-9DF4-EFA7A11E8D3E}" type="slidenum">
              <a:rPr lang="da-DK"/>
              <a:pPr/>
              <a:t>1</a:t>
            </a:fld>
            <a:endParaRPr lang="da-DK"/>
          </a:p>
        </p:txBody>
      </p:sp>
      <p:sp>
        <p:nvSpPr>
          <p:cNvPr id="25602" name="Rectangle 1026"/>
          <p:cNvSpPr>
            <a:spLocks noGrp="1" noRot="1" noChangeAspect="1" noChangeArrowheads="1" noTextEdit="1"/>
          </p:cNvSpPr>
          <p:nvPr>
            <p:ph type="sldImg"/>
          </p:nvPr>
        </p:nvSpPr>
        <p:spPr>
          <a:ln/>
        </p:spPr>
      </p:sp>
      <p:sp>
        <p:nvSpPr>
          <p:cNvPr id="25603" name="Rectangle 1027"/>
          <p:cNvSpPr>
            <a:spLocks noGrp="1" noChangeArrowheads="1"/>
          </p:cNvSpPr>
          <p:nvPr>
            <p:ph type="body" idx="1"/>
          </p:nvPr>
        </p:nvSpPr>
        <p:spPr/>
        <p:txBody>
          <a:bodyPr/>
          <a:lstStyle/>
          <a:p>
            <a:r>
              <a:rPr lang="da-DK" dirty="0" smtClean="0"/>
              <a:t>Vi arbejder målrettet for at synliggøre at fremtidens</a:t>
            </a:r>
            <a:r>
              <a:rPr lang="da-DK" baseline="0" dirty="0" smtClean="0"/>
              <a:t> regnvandshåndtering skal løses i et samarbejde mellem flere parter og grundejere har et ansvar og mange muligheder for lokal afledning af regnvand (LAR)</a:t>
            </a:r>
            <a:endParaRPr lang="da-DK" dirty="0" smtClean="0"/>
          </a:p>
          <a:p>
            <a:r>
              <a:rPr lang="da-DK" dirty="0" smtClean="0"/>
              <a:t>Attraktive løsninger</a:t>
            </a:r>
          </a:p>
          <a:p>
            <a:r>
              <a:rPr lang="da-DK" dirty="0" smtClean="0"/>
              <a:t>Eksisterende løsninger og inspirere til nytænkning og teknologiudvikling</a:t>
            </a:r>
            <a:endParaRPr lang="da-DK"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Den øver</a:t>
            </a:r>
            <a:r>
              <a:rPr lang="da-DK" baseline="0" dirty="0" smtClean="0"/>
              <a:t>ste parkeringsplads med 10 P-pladser er etableret med permeabel belægning, hvor regnvandet kan sive igennem belægningen og ned i bærelaget. Bærelaget har en speciel sammensætning, der gør det meget vandafledende. I bærelaget er der indbygget et drænrør, der opsamler regnvandet og leder det videre til en vandrende på P-pladsen nedenfor. Infiltreringen igennem belægning og sandlaget filtrere regnvandet og således en vis rensende effekt.</a:t>
            </a:r>
          </a:p>
          <a:p>
            <a:endParaRPr lang="da-DK" baseline="0" dirty="0" smtClean="0"/>
          </a:p>
          <a:p>
            <a:r>
              <a:rPr lang="da-DK" baseline="0" dirty="0" smtClean="0"/>
              <a:t>Systemet har større køreflade og er stærkere at køre på i forhold til almindelig græsarmeringssten </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15</a:t>
            </a:fld>
            <a:endParaRPr lang="da-DK"/>
          </a:p>
        </p:txBody>
      </p:sp>
    </p:spTree>
    <p:extLst>
      <p:ext uri="{BB962C8B-B14F-4D97-AF65-F5344CB8AC3E}">
        <p14:creationId xmlns:p14="http://schemas.microsoft.com/office/powerpoint/2010/main" val="3944651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688FA51E-A7D5-42DF-8EA9-6BD7E49343F4}" type="slidenum">
              <a:rPr lang="da-DK" smtClean="0"/>
              <a:pPr/>
              <a:t>16</a:t>
            </a:fld>
            <a:endParaRPr lang="da-DK"/>
          </a:p>
        </p:txBody>
      </p:sp>
    </p:spTree>
    <p:extLst>
      <p:ext uri="{BB962C8B-B14F-4D97-AF65-F5344CB8AC3E}">
        <p14:creationId xmlns:p14="http://schemas.microsoft.com/office/powerpoint/2010/main" val="281634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Den øver</a:t>
            </a:r>
            <a:r>
              <a:rPr lang="da-DK" baseline="0" dirty="0" smtClean="0"/>
              <a:t>ste parkeringsplads med 10 P-pladser er etableret med permeabel belægning, hvor regnvandet kan sive igennem belægningen og ned i bærelaget. Bærelaget har en speciel sammensætning, der gør det meget vandafledende. I bærelaget er der indbygget et drænrør, der opsamler regnvandet og leder det videre til en vandrende på P-pladsen nedenfor. Infiltreringen igennem belægning og sandlaget filtrere regnvandet og således en vis rensende effekt.</a:t>
            </a:r>
          </a:p>
          <a:p>
            <a:endParaRPr lang="da-DK" baseline="0" dirty="0" smtClean="0"/>
          </a:p>
          <a:p>
            <a:r>
              <a:rPr lang="da-DK" baseline="0" dirty="0" smtClean="0"/>
              <a:t>Systemet har større køreflade og er stærkere at køre på i forhold til almindelig græsarmeringssten </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17</a:t>
            </a:fld>
            <a:endParaRPr lang="da-DK"/>
          </a:p>
        </p:txBody>
      </p:sp>
    </p:spTree>
    <p:extLst>
      <p:ext uri="{BB962C8B-B14F-4D97-AF65-F5344CB8AC3E}">
        <p14:creationId xmlns:p14="http://schemas.microsoft.com/office/powerpoint/2010/main" val="394465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Membran</a:t>
            </a:r>
          </a:p>
          <a:p>
            <a:r>
              <a:rPr lang="da-DK" dirty="0" smtClean="0"/>
              <a:t>Beton</a:t>
            </a:r>
          </a:p>
          <a:p>
            <a:r>
              <a:rPr lang="da-DK" dirty="0" smtClean="0"/>
              <a:t>Spagnum</a:t>
            </a:r>
          </a:p>
          <a:p>
            <a:r>
              <a:rPr lang="da-DK" dirty="0" smtClean="0"/>
              <a:t>Net</a:t>
            </a:r>
          </a:p>
          <a:p>
            <a:endParaRPr lang="da-DK" dirty="0" smtClean="0"/>
          </a:p>
          <a:p>
            <a:endParaRPr lang="da-DK" dirty="0" smtClean="0"/>
          </a:p>
          <a:p>
            <a:r>
              <a:rPr lang="da-DK" dirty="0" smtClean="0"/>
              <a:t>Alt vand ovenfra</a:t>
            </a:r>
            <a:r>
              <a:rPr lang="da-DK" baseline="0" dirty="0" smtClean="0"/>
              <a:t> løber til </a:t>
            </a:r>
            <a:r>
              <a:rPr lang="da-DK" baseline="0" dirty="0" err="1" smtClean="0"/>
              <a:t>regnsøen</a:t>
            </a:r>
            <a:r>
              <a:rPr lang="da-DK" baseline="0" dirty="0" smtClean="0"/>
              <a:t>. Søen er etableret med permanent vandspejl, men med en buffereffekt, således vandstanden kan stige 20cm for herefter at falde til alm. niveau indenfor 1-2 døgn. Søen fungerer som sedimentationsbassin inden vandet ledes til faskinen. </a:t>
            </a:r>
          </a:p>
          <a:p>
            <a:endParaRPr lang="da-DK" baseline="0" dirty="0" smtClean="0"/>
          </a:p>
          <a:p>
            <a:r>
              <a:rPr lang="da-DK" baseline="0" dirty="0" smtClean="0"/>
              <a:t>Faskine (</a:t>
            </a:r>
            <a:r>
              <a:rPr lang="da-DK" baseline="0" dirty="0" err="1" smtClean="0"/>
              <a:t>Wavin</a:t>
            </a:r>
            <a:r>
              <a:rPr lang="da-DK" baseline="0" dirty="0" smtClean="0"/>
              <a:t>):</a:t>
            </a:r>
          </a:p>
          <a:p>
            <a:r>
              <a:rPr lang="da-DK" baseline="0" dirty="0" smtClean="0"/>
              <a:t>144 kassetter</a:t>
            </a:r>
          </a:p>
          <a:p>
            <a:r>
              <a:rPr lang="da-DK" baseline="0" dirty="0" smtClean="0"/>
              <a:t>2,0*1,2*12 m</a:t>
            </a:r>
          </a:p>
          <a:p>
            <a:r>
              <a:rPr lang="da-DK" baseline="0" dirty="0" smtClean="0"/>
              <a:t>Som en del af LAR</a:t>
            </a:r>
          </a:p>
          <a:p>
            <a:r>
              <a:rPr lang="da-DK" baseline="0" dirty="0" smtClean="0"/>
              <a:t>vand fra matriklen. Faskinen er beklædt med </a:t>
            </a:r>
            <a:r>
              <a:rPr lang="da-DK" baseline="0" dirty="0" err="1" smtClean="0"/>
              <a:t>fibertex</a:t>
            </a:r>
            <a:r>
              <a:rPr lang="da-DK" baseline="0" dirty="0" smtClean="0"/>
              <a:t>. Under faskinen er råjorden udskiftet med sandfyld. Faskinen er udført således at </a:t>
            </a:r>
            <a:r>
              <a:rPr lang="da-DK" baseline="0" smtClean="0"/>
              <a:t>størst mulig</a:t>
            </a:r>
            <a:endParaRPr lang="da-DK" baseline="0" dirty="0" smtClean="0"/>
          </a:p>
          <a:p>
            <a:r>
              <a:rPr lang="da-DK" baseline="0" dirty="0" smtClean="0"/>
              <a:t>nedsivning er opnået. Dog har arealet hvor der er fortaget råjordsudskiftning</a:t>
            </a:r>
          </a:p>
          <a:p>
            <a:r>
              <a:rPr lang="da-DK" baseline="0" dirty="0" smtClean="0"/>
              <a:t>ikke været uanet, hvilket har betydet at faskinen bruges som bufferbassin inden</a:t>
            </a:r>
          </a:p>
          <a:p>
            <a:r>
              <a:rPr lang="da-DK" baseline="0" dirty="0" smtClean="0"/>
              <a:t>vandet når at nedsive.</a:t>
            </a:r>
          </a:p>
          <a:p>
            <a:endParaRPr lang="da-DK" baseline="0" dirty="0" smtClean="0"/>
          </a:p>
          <a:p>
            <a:endParaRPr lang="da-DK" baseline="0" dirty="0" smtClean="0"/>
          </a:p>
          <a:p>
            <a:r>
              <a:rPr lang="da-DK" baseline="0" dirty="0" smtClean="0"/>
              <a:t>På grund af størrelse og placering op mod skrænt er søen i praksis udformet mere som et havebassin end en traditionel </a:t>
            </a:r>
            <a:r>
              <a:rPr lang="da-DK" baseline="0" dirty="0" err="1" smtClean="0"/>
              <a:t>regnsø</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19</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688FA51E-A7D5-42DF-8EA9-6BD7E49343F4}" type="slidenum">
              <a:rPr lang="da-DK" smtClean="0"/>
              <a:pPr/>
              <a:t>21</a:t>
            </a:fld>
            <a:endParaRPr lang="da-DK"/>
          </a:p>
        </p:txBody>
      </p:sp>
    </p:spTree>
    <p:extLst>
      <p:ext uri="{BB962C8B-B14F-4D97-AF65-F5344CB8AC3E}">
        <p14:creationId xmlns:p14="http://schemas.microsoft.com/office/powerpoint/2010/main" val="369901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22</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23</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24</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25</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26</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Indkørslen</a:t>
            </a:r>
            <a:r>
              <a:rPr lang="da-DK" baseline="0" dirty="0" smtClean="0"/>
              <a:t> er etableret med sidefald og enkle vandrender, der leder vandet synlig og strømmende videre til </a:t>
            </a:r>
            <a:r>
              <a:rPr lang="da-DK" baseline="0" dirty="0" err="1" smtClean="0"/>
              <a:t>regnsøen</a:t>
            </a:r>
            <a:r>
              <a:rPr lang="da-DK" baseline="0" dirty="0" smtClean="0"/>
              <a:t>.</a:t>
            </a:r>
          </a:p>
          <a:p>
            <a:r>
              <a:rPr lang="da-DK" baseline="0" dirty="0" smtClean="0"/>
              <a:t>P-pladsen ovenfor søen er etableret med sidefald ned mod søen. Inden regnen løber i søen er der etableret en græsbramme, der opfanger sand og partikler.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7</a:t>
            </a:fld>
            <a:endParaRPr lang="da-DK"/>
          </a:p>
        </p:txBody>
      </p:sp>
    </p:spTree>
    <p:extLst>
      <p:ext uri="{BB962C8B-B14F-4D97-AF65-F5344CB8AC3E}">
        <p14:creationId xmlns:p14="http://schemas.microsoft.com/office/powerpoint/2010/main" val="3503820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27</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På</a:t>
            </a:r>
            <a:r>
              <a:rPr lang="da-DK" baseline="0" dirty="0" smtClean="0"/>
              <a:t> affalds- og redskabsskuret liver der etableret et eksempel på grønt tag, der opsuger og/eller bremser regnen inden det løber videre til kloakken.</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28</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Den nederste parkeringsplads er opbygget</a:t>
            </a:r>
            <a:r>
              <a:rPr lang="da-DK" baseline="0" dirty="0" smtClean="0"/>
              <a:t> som et bassinanlæg med styret afløb. Hvis regnmængden oversiger et defineret </a:t>
            </a:r>
            <a:r>
              <a:rPr lang="da-DK" baseline="0" dirty="0" err="1" smtClean="0"/>
              <a:t>afløbsflow</a:t>
            </a:r>
            <a:r>
              <a:rPr lang="da-DK" baseline="0" dirty="0" smtClean="0"/>
              <a:t>, som kunne være et krav fra myndigheden, vil vandet stige op på parkeringspladsen, hvorefter det udledes med det ønskede flow til kloakken.</a:t>
            </a:r>
          </a:p>
          <a:p>
            <a:endParaRPr lang="da-DK" baseline="0" dirty="0" smtClean="0"/>
          </a:p>
          <a:p>
            <a:r>
              <a:rPr lang="da-DK" baseline="0" dirty="0" smtClean="0"/>
              <a:t>Der er monteret 3 afvandingsriste til at aflede ”normal” </a:t>
            </a:r>
            <a:r>
              <a:rPr lang="da-DK" baseline="0" dirty="0" err="1" smtClean="0"/>
              <a:t>regnhændelse</a:t>
            </a:r>
            <a:r>
              <a:rPr lang="da-DK" baseline="0" dirty="0" smtClean="0"/>
              <a:t>. Ved større </a:t>
            </a:r>
            <a:r>
              <a:rPr lang="da-DK" baseline="0" dirty="0" err="1" smtClean="0"/>
              <a:t>regnhændelser</a:t>
            </a:r>
            <a:r>
              <a:rPr lang="da-DK" baseline="0" dirty="0" smtClean="0"/>
              <a:t> er det acceptabelt at de nedre parkeringsarealer kan oversvømmes op til 15 cm over færdig belægning. </a:t>
            </a:r>
            <a:r>
              <a:rPr lang="da-DK" baseline="0" dirty="0" err="1" smtClean="0"/>
              <a:t>Opstuvning</a:t>
            </a:r>
            <a:r>
              <a:rPr lang="da-DK" baseline="0" dirty="0" smtClean="0"/>
              <a:t> vil ske indenfor kantstenen. Ved ekstrem regn er der etableret nødoverløbsrist.</a:t>
            </a:r>
          </a:p>
          <a:p>
            <a:endParaRPr lang="da-DK" baseline="0" dirty="0" smtClean="0"/>
          </a:p>
          <a:p>
            <a:r>
              <a:rPr lang="da-DK" baseline="0" dirty="0" smtClean="0"/>
              <a:t>Vandbremse – </a:t>
            </a:r>
            <a:r>
              <a:rPr lang="da-DK" baseline="0" dirty="0" err="1" smtClean="0"/>
              <a:t>Mosbæk</a:t>
            </a:r>
            <a:r>
              <a:rPr lang="da-DK" baseline="0" dirty="0" smtClean="0"/>
              <a:t> mangler at blive købt og installeret. Højere kant ved overløb mangler at blive installeret.  I dag i overløb og ud</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29</a:t>
            </a:fld>
            <a:endParaRPr lang="da-DK"/>
          </a:p>
        </p:txBody>
      </p:sp>
    </p:spTree>
    <p:extLst>
      <p:ext uri="{BB962C8B-B14F-4D97-AF65-F5344CB8AC3E}">
        <p14:creationId xmlns:p14="http://schemas.microsoft.com/office/powerpoint/2010/main" val="207904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8</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9</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10</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11</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12</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13</a:t>
            </a:fld>
            <a:endParaRPr lang="da-DK"/>
          </a:p>
        </p:txBody>
      </p:sp>
    </p:spTree>
    <p:extLst>
      <p:ext uri="{BB962C8B-B14F-4D97-AF65-F5344CB8AC3E}">
        <p14:creationId xmlns:p14="http://schemas.microsoft.com/office/powerpoint/2010/main" val="302662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Langs</a:t>
            </a:r>
            <a:r>
              <a:rPr lang="da-DK" baseline="0" dirty="0" smtClean="0"/>
              <a:t> med huset er der etableret 4 vandbede anlagt som terrasser á la rismarker. Vandet fra taget løber igennem bedene, som bliver beplantet med vandtålende planter. Bedene er etableret med en speciel supermuld, som har en struktur, der er effektivt drænende. Det betyder, at bedene bliver fyldt med vand når det regner, men efter 1-2 døgn er jorden drænet og mulden ødelægges derfor ikke. I bunden af bedene er der er et lille vandreservoir opbygget i et sandlag, som planterne kan trække på i tørre perioder</a:t>
            </a:r>
            <a:endParaRPr lang="da-DK" dirty="0"/>
          </a:p>
        </p:txBody>
      </p:sp>
      <p:sp>
        <p:nvSpPr>
          <p:cNvPr id="4" name="Pladsholder til diasnummer 3"/>
          <p:cNvSpPr>
            <a:spLocks noGrp="1"/>
          </p:cNvSpPr>
          <p:nvPr>
            <p:ph type="sldNum" sz="quarter" idx="10"/>
          </p:nvPr>
        </p:nvSpPr>
        <p:spPr/>
        <p:txBody>
          <a:bodyPr/>
          <a:lstStyle/>
          <a:p>
            <a:fld id="{688FA51E-A7D5-42DF-8EA9-6BD7E49343F4}" type="slidenum">
              <a:rPr lang="da-DK" smtClean="0"/>
              <a:pPr/>
              <a:t>14</a:t>
            </a:fld>
            <a:endParaRPr lang="da-DK"/>
          </a:p>
        </p:txBody>
      </p:sp>
    </p:spTree>
    <p:extLst>
      <p:ext uri="{BB962C8B-B14F-4D97-AF65-F5344CB8AC3E}">
        <p14:creationId xmlns:p14="http://schemas.microsoft.com/office/powerpoint/2010/main" val="3026624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0" y="0"/>
            <a:ext cx="9144000" cy="6858000"/>
          </a:xfrm>
          <a:prstGeom prst="rect">
            <a:avLst/>
          </a:prstGeom>
          <a:gradFill rotWithShape="0">
            <a:gsLst>
              <a:gs pos="0">
                <a:srgbClr val="FFFFFF"/>
              </a:gs>
              <a:gs pos="100000">
                <a:srgbClr val="CCE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2050" name="Rectangle 2"/>
          <p:cNvSpPr>
            <a:spLocks noGrp="1" noChangeArrowheads="1"/>
          </p:cNvSpPr>
          <p:nvPr>
            <p:ph type="ctrTitle"/>
          </p:nvPr>
        </p:nvSpPr>
        <p:spPr>
          <a:xfrm>
            <a:off x="1571625" y="1158875"/>
            <a:ext cx="6248400" cy="1431925"/>
          </a:xfrm>
        </p:spPr>
        <p:txBody>
          <a:bodyPr/>
          <a:lstStyle>
            <a:lvl1pPr>
              <a:defRPr/>
            </a:lvl1pPr>
          </a:lstStyle>
          <a:p>
            <a:pPr lvl="0"/>
            <a:r>
              <a:rPr lang="da-DK" noProof="0" smtClean="0"/>
              <a:t>Klik for at redigere i master</a:t>
            </a:r>
          </a:p>
        </p:txBody>
      </p:sp>
      <p:sp>
        <p:nvSpPr>
          <p:cNvPr id="2051" name="Rectangle 3"/>
          <p:cNvSpPr>
            <a:spLocks noGrp="1" noChangeArrowheads="1"/>
          </p:cNvSpPr>
          <p:nvPr>
            <p:ph type="subTitle" idx="1"/>
          </p:nvPr>
        </p:nvSpPr>
        <p:spPr>
          <a:xfrm>
            <a:off x="1571625" y="3429000"/>
            <a:ext cx="6019800" cy="1752600"/>
          </a:xfrm>
        </p:spPr>
        <p:txBody>
          <a:bodyPr/>
          <a:lstStyle>
            <a:lvl1pPr marL="0" indent="0" algn="ctr">
              <a:buFont typeface="Wingdings" pitchFamily="2" charset="2"/>
              <a:buNone/>
              <a:defRPr/>
            </a:lvl1pPr>
          </a:lstStyle>
          <a:p>
            <a:pPr lvl="0"/>
            <a:r>
              <a:rPr lang="da-DK" noProof="0" smtClean="0"/>
              <a:t>Klik for at redigere i master</a:t>
            </a:r>
          </a:p>
        </p:txBody>
      </p:sp>
      <p:sp>
        <p:nvSpPr>
          <p:cNvPr id="2052" name="Rectangle 4"/>
          <p:cNvSpPr>
            <a:spLocks noGrp="1" noChangeArrowheads="1"/>
          </p:cNvSpPr>
          <p:nvPr>
            <p:ph type="dt" sz="half" idx="2"/>
          </p:nvPr>
        </p:nvSpPr>
        <p:spPr>
          <a:xfrm>
            <a:off x="1524000" y="6248400"/>
            <a:ext cx="1622425" cy="457200"/>
          </a:xfrm>
        </p:spPr>
        <p:txBody>
          <a:bodyPr/>
          <a:lstStyle>
            <a:lvl1pPr>
              <a:defRPr/>
            </a:lvl1pPr>
          </a:lstStyle>
          <a:p>
            <a:endParaRPr lang="da-DK"/>
          </a:p>
        </p:txBody>
      </p:sp>
      <p:sp>
        <p:nvSpPr>
          <p:cNvPr id="2053" name="Rectangle 5"/>
          <p:cNvSpPr>
            <a:spLocks noGrp="1" noChangeArrowheads="1"/>
          </p:cNvSpPr>
          <p:nvPr>
            <p:ph type="ftr" sz="quarter" idx="3"/>
          </p:nvPr>
        </p:nvSpPr>
        <p:spPr>
          <a:xfrm>
            <a:off x="3375025" y="6248400"/>
            <a:ext cx="2997200" cy="457200"/>
          </a:xfrm>
        </p:spPr>
        <p:txBody>
          <a:bodyPr/>
          <a:lstStyle>
            <a:lvl1pPr>
              <a:defRPr/>
            </a:lvl1pPr>
          </a:lstStyle>
          <a:p>
            <a:endParaRPr lang="da-DK"/>
          </a:p>
        </p:txBody>
      </p:sp>
      <p:sp>
        <p:nvSpPr>
          <p:cNvPr id="2054" name="Rectangle 6"/>
          <p:cNvSpPr>
            <a:spLocks noGrp="1" noChangeArrowheads="1"/>
          </p:cNvSpPr>
          <p:nvPr>
            <p:ph type="sldNum" sz="quarter" idx="4"/>
          </p:nvPr>
        </p:nvSpPr>
        <p:spPr>
          <a:xfrm>
            <a:off x="6753225" y="6248400"/>
            <a:ext cx="1371600" cy="457200"/>
          </a:xfrm>
        </p:spPr>
        <p:txBody>
          <a:bodyPr/>
          <a:lstStyle>
            <a:lvl1pPr>
              <a:defRPr/>
            </a:lvl1pPr>
          </a:lstStyle>
          <a:p>
            <a:fld id="{48E0476A-3686-40C2-8F08-940BB2BE736F}" type="slidenum">
              <a:rPr lang="da-DK"/>
              <a:pPr/>
              <a:t>‹nr.›</a:t>
            </a:fld>
            <a:endParaRPr lang="da-DK"/>
          </a:p>
        </p:txBody>
      </p:sp>
      <p:pic>
        <p:nvPicPr>
          <p:cNvPr id="2057" name="Picture 9" descr="C:\Documents and Settings\lf\Dokumenter\DANVA_logo.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32F82CEE-04A0-4780-BC78-FC1F27D4A202}" type="slidenum">
              <a:rPr lang="da-DK"/>
              <a:pPr/>
              <a:t>‹nr.›</a:t>
            </a:fld>
            <a:endParaRPr lang="da-DK"/>
          </a:p>
        </p:txBody>
      </p:sp>
    </p:spTree>
    <p:extLst>
      <p:ext uri="{BB962C8B-B14F-4D97-AF65-F5344CB8AC3E}">
        <p14:creationId xmlns:p14="http://schemas.microsoft.com/office/powerpoint/2010/main" val="2147506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496050" y="1158875"/>
            <a:ext cx="1885950" cy="4708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1158875"/>
            <a:ext cx="5505450" cy="4708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C87E7DB5-C76E-4189-B1F4-D9CA157C7E65}" type="slidenum">
              <a:rPr lang="da-DK"/>
              <a:pPr/>
              <a:t>‹nr.›</a:t>
            </a:fld>
            <a:endParaRPr lang="da-DK"/>
          </a:p>
        </p:txBody>
      </p:sp>
    </p:spTree>
    <p:extLst>
      <p:ext uri="{BB962C8B-B14F-4D97-AF65-F5344CB8AC3E}">
        <p14:creationId xmlns:p14="http://schemas.microsoft.com/office/powerpoint/2010/main" val="409914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CE8C98D1-B047-4C05-A0B2-4B3C7DCD356B}" type="slidenum">
              <a:rPr lang="da-DK"/>
              <a:pPr/>
              <a:t>‹nr.›</a:t>
            </a:fld>
            <a:endParaRPr lang="da-DK"/>
          </a:p>
        </p:txBody>
      </p:sp>
    </p:spTree>
    <p:extLst>
      <p:ext uri="{BB962C8B-B14F-4D97-AF65-F5344CB8AC3E}">
        <p14:creationId xmlns:p14="http://schemas.microsoft.com/office/powerpoint/2010/main" val="17750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i master</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0D2635A8-38B7-43D4-B64C-879F6CA0B2F4}" type="slidenum">
              <a:rPr lang="da-DK"/>
              <a:pPr/>
              <a:t>‹nr.›</a:t>
            </a:fld>
            <a:endParaRPr lang="da-DK"/>
          </a:p>
        </p:txBody>
      </p:sp>
    </p:spTree>
    <p:extLst>
      <p:ext uri="{BB962C8B-B14F-4D97-AF65-F5344CB8AC3E}">
        <p14:creationId xmlns:p14="http://schemas.microsoft.com/office/powerpoint/2010/main" val="264791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2895600"/>
            <a:ext cx="36957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86300" y="2895600"/>
            <a:ext cx="36957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BAED0F49-8D48-4638-BC92-0059F779B649}" type="slidenum">
              <a:rPr lang="da-DK"/>
              <a:pPr/>
              <a:t>‹nr.›</a:t>
            </a:fld>
            <a:endParaRPr lang="da-DK"/>
          </a:p>
        </p:txBody>
      </p:sp>
    </p:spTree>
    <p:extLst>
      <p:ext uri="{BB962C8B-B14F-4D97-AF65-F5344CB8AC3E}">
        <p14:creationId xmlns:p14="http://schemas.microsoft.com/office/powerpoint/2010/main" val="4434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endParaRPr lang="da-DK"/>
          </a:p>
        </p:txBody>
      </p:sp>
      <p:sp>
        <p:nvSpPr>
          <p:cNvPr id="8" name="Pladsholder til sidefod 7"/>
          <p:cNvSpPr>
            <a:spLocks noGrp="1"/>
          </p:cNvSpPr>
          <p:nvPr>
            <p:ph type="ftr" sz="quarter" idx="11"/>
          </p:nvPr>
        </p:nvSpPr>
        <p:spPr/>
        <p:txBody>
          <a:bodyPr/>
          <a:lstStyle>
            <a:lvl1pPr>
              <a:defRPr/>
            </a:lvl1pPr>
          </a:lstStyle>
          <a:p>
            <a:endParaRPr lang="da-DK"/>
          </a:p>
        </p:txBody>
      </p:sp>
      <p:sp>
        <p:nvSpPr>
          <p:cNvPr id="9" name="Pladsholder til diasnummer 8"/>
          <p:cNvSpPr>
            <a:spLocks noGrp="1"/>
          </p:cNvSpPr>
          <p:nvPr>
            <p:ph type="sldNum" sz="quarter" idx="12"/>
          </p:nvPr>
        </p:nvSpPr>
        <p:spPr/>
        <p:txBody>
          <a:bodyPr/>
          <a:lstStyle>
            <a:lvl1pPr>
              <a:defRPr/>
            </a:lvl1pPr>
          </a:lstStyle>
          <a:p>
            <a:fld id="{CC91DB92-7C2B-4560-8925-4BCE83268B98}" type="slidenum">
              <a:rPr lang="da-DK"/>
              <a:pPr/>
              <a:t>‹nr.›</a:t>
            </a:fld>
            <a:endParaRPr lang="da-DK"/>
          </a:p>
        </p:txBody>
      </p:sp>
    </p:spTree>
    <p:extLst>
      <p:ext uri="{BB962C8B-B14F-4D97-AF65-F5344CB8AC3E}">
        <p14:creationId xmlns:p14="http://schemas.microsoft.com/office/powerpoint/2010/main" val="364884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lvl1pPr>
              <a:defRPr/>
            </a:lvl1pPr>
          </a:lstStyle>
          <a:p>
            <a:endParaRPr lang="da-DK"/>
          </a:p>
        </p:txBody>
      </p:sp>
      <p:sp>
        <p:nvSpPr>
          <p:cNvPr id="4" name="Pladsholder til sidefod 3"/>
          <p:cNvSpPr>
            <a:spLocks noGrp="1"/>
          </p:cNvSpPr>
          <p:nvPr>
            <p:ph type="ftr" sz="quarter" idx="11"/>
          </p:nvPr>
        </p:nvSpPr>
        <p:spPr/>
        <p:txBody>
          <a:bodyPr/>
          <a:lstStyle>
            <a:lvl1pPr>
              <a:defRPr/>
            </a:lvl1pPr>
          </a:lstStyle>
          <a:p>
            <a:endParaRPr lang="da-DK"/>
          </a:p>
        </p:txBody>
      </p:sp>
      <p:sp>
        <p:nvSpPr>
          <p:cNvPr id="5" name="Pladsholder til diasnummer 4"/>
          <p:cNvSpPr>
            <a:spLocks noGrp="1"/>
          </p:cNvSpPr>
          <p:nvPr>
            <p:ph type="sldNum" sz="quarter" idx="12"/>
          </p:nvPr>
        </p:nvSpPr>
        <p:spPr/>
        <p:txBody>
          <a:bodyPr/>
          <a:lstStyle>
            <a:lvl1pPr>
              <a:defRPr/>
            </a:lvl1pPr>
          </a:lstStyle>
          <a:p>
            <a:fld id="{82F50102-BE23-4D65-98DF-923B142DBA1A}" type="slidenum">
              <a:rPr lang="da-DK"/>
              <a:pPr/>
              <a:t>‹nr.›</a:t>
            </a:fld>
            <a:endParaRPr lang="da-DK"/>
          </a:p>
        </p:txBody>
      </p:sp>
    </p:spTree>
    <p:extLst>
      <p:ext uri="{BB962C8B-B14F-4D97-AF65-F5344CB8AC3E}">
        <p14:creationId xmlns:p14="http://schemas.microsoft.com/office/powerpoint/2010/main" val="291884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p>
        </p:txBody>
      </p:sp>
      <p:sp>
        <p:nvSpPr>
          <p:cNvPr id="3" name="Pladsholder til sidefod 2"/>
          <p:cNvSpPr>
            <a:spLocks noGrp="1"/>
          </p:cNvSpPr>
          <p:nvPr>
            <p:ph type="ftr" sz="quarter" idx="11"/>
          </p:nvPr>
        </p:nvSpPr>
        <p:spPr/>
        <p:txBody>
          <a:bodyPr/>
          <a:lstStyle>
            <a:lvl1pPr>
              <a:defRPr/>
            </a:lvl1pPr>
          </a:lstStyle>
          <a:p>
            <a:endParaRPr lang="da-DK"/>
          </a:p>
        </p:txBody>
      </p:sp>
      <p:sp>
        <p:nvSpPr>
          <p:cNvPr id="4" name="Pladsholder til diasnummer 3"/>
          <p:cNvSpPr>
            <a:spLocks noGrp="1"/>
          </p:cNvSpPr>
          <p:nvPr>
            <p:ph type="sldNum" sz="quarter" idx="12"/>
          </p:nvPr>
        </p:nvSpPr>
        <p:spPr/>
        <p:txBody>
          <a:bodyPr/>
          <a:lstStyle>
            <a:lvl1pPr>
              <a:defRPr/>
            </a:lvl1pPr>
          </a:lstStyle>
          <a:p>
            <a:fld id="{9B7B016C-23C5-42BC-B044-5D48A163D43A}" type="slidenum">
              <a:rPr lang="da-DK"/>
              <a:pPr/>
              <a:t>‹nr.›</a:t>
            </a:fld>
            <a:endParaRPr lang="da-DK"/>
          </a:p>
        </p:txBody>
      </p:sp>
    </p:spTree>
    <p:extLst>
      <p:ext uri="{BB962C8B-B14F-4D97-AF65-F5344CB8AC3E}">
        <p14:creationId xmlns:p14="http://schemas.microsoft.com/office/powerpoint/2010/main" val="260318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39ABDE3F-E685-4B90-8473-2EF92D0442AC}" type="slidenum">
              <a:rPr lang="da-DK"/>
              <a:pPr/>
              <a:t>‹nr.›</a:t>
            </a:fld>
            <a:endParaRPr lang="da-DK"/>
          </a:p>
        </p:txBody>
      </p:sp>
    </p:spTree>
    <p:extLst>
      <p:ext uri="{BB962C8B-B14F-4D97-AF65-F5344CB8AC3E}">
        <p14:creationId xmlns:p14="http://schemas.microsoft.com/office/powerpoint/2010/main" val="286107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32A33CCE-B4B8-43EF-B3E4-0668601DDE35}" type="slidenum">
              <a:rPr lang="da-DK"/>
              <a:pPr/>
              <a:t>‹nr.›</a:t>
            </a:fld>
            <a:endParaRPr lang="da-DK"/>
          </a:p>
        </p:txBody>
      </p:sp>
    </p:spTree>
    <p:extLst>
      <p:ext uri="{BB962C8B-B14F-4D97-AF65-F5344CB8AC3E}">
        <p14:creationId xmlns:p14="http://schemas.microsoft.com/office/powerpoint/2010/main" val="228483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4"/>
          <p:cNvSpPr>
            <a:spLocks noChangeArrowheads="1"/>
          </p:cNvSpPr>
          <p:nvPr/>
        </p:nvSpPr>
        <p:spPr bwMode="auto">
          <a:xfrm>
            <a:off x="0" y="0"/>
            <a:ext cx="9144000" cy="6858000"/>
          </a:xfrm>
          <a:prstGeom prst="rect">
            <a:avLst/>
          </a:prstGeom>
          <a:gradFill rotWithShape="0">
            <a:gsLst>
              <a:gs pos="0">
                <a:srgbClr val="FFFFFF"/>
              </a:gs>
              <a:gs pos="100000">
                <a:srgbClr val="CCE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1032" name="Rectangle 8"/>
          <p:cNvSpPr>
            <a:spLocks noGrp="1" noChangeArrowheads="1"/>
          </p:cNvSpPr>
          <p:nvPr>
            <p:ph type="title"/>
          </p:nvPr>
        </p:nvSpPr>
        <p:spPr bwMode="auto">
          <a:xfrm>
            <a:off x="1562100" y="1158875"/>
            <a:ext cx="6096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a:r>
              <a:rPr lang="da-DK" smtClean="0"/>
              <a:t>Klik for at redigere titeltypografi i masteren</a:t>
            </a:r>
          </a:p>
        </p:txBody>
      </p:sp>
      <p:sp>
        <p:nvSpPr>
          <p:cNvPr id="1033" name="Rectangle 9"/>
          <p:cNvSpPr>
            <a:spLocks noGrp="1" noChangeArrowheads="1"/>
          </p:cNvSpPr>
          <p:nvPr>
            <p:ph type="body" idx="1"/>
          </p:nvPr>
        </p:nvSpPr>
        <p:spPr bwMode="auto">
          <a:xfrm>
            <a:off x="838200" y="2895600"/>
            <a:ext cx="7543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34" name="Rectangle 10"/>
          <p:cNvSpPr>
            <a:spLocks noGrp="1" noChangeArrowheads="1"/>
          </p:cNvSpPr>
          <p:nvPr>
            <p:ph type="dt" sz="half" idx="2"/>
          </p:nvPr>
        </p:nvSpPr>
        <p:spPr bwMode="auto">
          <a:xfrm>
            <a:off x="838200" y="6248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a-DK"/>
          </a:p>
        </p:txBody>
      </p:sp>
      <p:sp>
        <p:nvSpPr>
          <p:cNvPr id="1035" name="Rectangle 11"/>
          <p:cNvSpPr>
            <a:spLocks noGrp="1" noChangeArrowheads="1"/>
          </p:cNvSpPr>
          <p:nvPr>
            <p:ph type="ftr" sz="quarter" idx="3"/>
          </p:nvPr>
        </p:nvSpPr>
        <p:spPr bwMode="auto">
          <a:xfrm>
            <a:off x="2819400" y="62484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a-DK"/>
          </a:p>
        </p:txBody>
      </p:sp>
      <p:sp>
        <p:nvSpPr>
          <p:cNvPr id="1036" name="Rectangle 12"/>
          <p:cNvSpPr>
            <a:spLocks noGrp="1" noChangeArrowheads="1"/>
          </p:cNvSpPr>
          <p:nvPr>
            <p:ph type="sldNum" sz="quarter" idx="4"/>
          </p:nvPr>
        </p:nvSpPr>
        <p:spPr bwMode="auto">
          <a:xfrm>
            <a:off x="6858000" y="6248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485BFD5-23DF-49D4-9911-8A411CEE2001}" type="slidenum">
              <a:rPr lang="da-DK"/>
              <a:pPr/>
              <a:t>‹nr.›</a:t>
            </a:fld>
            <a:endParaRPr lang="da-DK"/>
          </a:p>
        </p:txBody>
      </p:sp>
      <p:pic>
        <p:nvPicPr>
          <p:cNvPr id="1037" name="Picture 13" descr="C:\Documents and Settings\lf\Dokumenter\DANVA_logo.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chemeClr val="tx1"/>
          </a:solidFill>
          <a:latin typeface="Arial Narrow" pitchFamily="34" charset="0"/>
        </a:defRPr>
      </a:lvl2pPr>
      <a:lvl3pPr algn="ctr" rtl="0" eaLnBrk="1" fontAlgn="base" hangingPunct="1">
        <a:spcBef>
          <a:spcPct val="0"/>
        </a:spcBef>
        <a:spcAft>
          <a:spcPct val="0"/>
        </a:spcAft>
        <a:defRPr sz="4400" b="1">
          <a:solidFill>
            <a:schemeClr val="tx1"/>
          </a:solidFill>
          <a:latin typeface="Arial Narrow" pitchFamily="34" charset="0"/>
        </a:defRPr>
      </a:lvl3pPr>
      <a:lvl4pPr algn="ctr" rtl="0" eaLnBrk="1" fontAlgn="base" hangingPunct="1">
        <a:spcBef>
          <a:spcPct val="0"/>
        </a:spcBef>
        <a:spcAft>
          <a:spcPct val="0"/>
        </a:spcAft>
        <a:defRPr sz="4400" b="1">
          <a:solidFill>
            <a:schemeClr val="tx1"/>
          </a:solidFill>
          <a:latin typeface="Arial Narrow" pitchFamily="34" charset="0"/>
        </a:defRPr>
      </a:lvl4pPr>
      <a:lvl5pPr algn="ctr" rtl="0" eaLnBrk="1" fontAlgn="base" hangingPunct="1">
        <a:spcBef>
          <a:spcPct val="0"/>
        </a:spcBef>
        <a:spcAft>
          <a:spcPct val="0"/>
        </a:spcAft>
        <a:defRPr sz="4400" b="1">
          <a:solidFill>
            <a:schemeClr val="tx1"/>
          </a:solidFill>
          <a:latin typeface="Arial Narrow" pitchFamily="34" charset="0"/>
        </a:defRPr>
      </a:lvl5pPr>
      <a:lvl6pPr marL="457200" algn="ctr" rtl="0" eaLnBrk="1" fontAlgn="base" hangingPunct="1">
        <a:spcBef>
          <a:spcPct val="0"/>
        </a:spcBef>
        <a:spcAft>
          <a:spcPct val="0"/>
        </a:spcAft>
        <a:defRPr sz="4400" b="1">
          <a:solidFill>
            <a:schemeClr val="tx1"/>
          </a:solidFill>
          <a:latin typeface="Arial Narrow" pitchFamily="34" charset="0"/>
        </a:defRPr>
      </a:lvl6pPr>
      <a:lvl7pPr marL="914400" algn="ctr" rtl="0" eaLnBrk="1" fontAlgn="base" hangingPunct="1">
        <a:spcBef>
          <a:spcPct val="0"/>
        </a:spcBef>
        <a:spcAft>
          <a:spcPct val="0"/>
        </a:spcAft>
        <a:defRPr sz="4400" b="1">
          <a:solidFill>
            <a:schemeClr val="tx1"/>
          </a:solidFill>
          <a:latin typeface="Arial Narrow" pitchFamily="34" charset="0"/>
        </a:defRPr>
      </a:lvl7pPr>
      <a:lvl8pPr marL="1371600" algn="ctr" rtl="0" eaLnBrk="1" fontAlgn="base" hangingPunct="1">
        <a:spcBef>
          <a:spcPct val="0"/>
        </a:spcBef>
        <a:spcAft>
          <a:spcPct val="0"/>
        </a:spcAft>
        <a:defRPr sz="4400" b="1">
          <a:solidFill>
            <a:schemeClr val="tx1"/>
          </a:solidFill>
          <a:latin typeface="Arial Narrow" pitchFamily="34" charset="0"/>
        </a:defRPr>
      </a:lvl8pPr>
      <a:lvl9pPr marL="1828800" algn="ctr" rtl="0" eaLnBrk="1" fontAlgn="base" hangingPunct="1">
        <a:spcBef>
          <a:spcPct val="0"/>
        </a:spcBef>
        <a:spcAft>
          <a:spcPct val="0"/>
        </a:spcAft>
        <a:defRPr sz="44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chemeClr val="bg2"/>
        </a:buClr>
        <a:buSzPct val="65000"/>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lr>
          <a:schemeClr val="bg2"/>
        </a:buClr>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612576" y="0"/>
            <a:ext cx="10287563" cy="6892432"/>
          </a:xfrm>
          <a:prstGeom prst="rect">
            <a:avLst/>
          </a:prstGeom>
        </p:spPr>
      </p:pic>
      <p:sp>
        <p:nvSpPr>
          <p:cNvPr id="4" name="Tekstboks 3"/>
          <p:cNvSpPr txBox="1"/>
          <p:nvPr/>
        </p:nvSpPr>
        <p:spPr>
          <a:xfrm>
            <a:off x="237698" y="188640"/>
            <a:ext cx="5702453" cy="646331"/>
          </a:xfrm>
          <a:prstGeom prst="rect">
            <a:avLst/>
          </a:prstGeom>
          <a:noFill/>
        </p:spPr>
        <p:txBody>
          <a:bodyPr wrap="square" rtlCol="0">
            <a:spAutoFit/>
          </a:bodyPr>
          <a:lstStyle/>
          <a:p>
            <a:r>
              <a:rPr lang="da-DK" sz="3600" b="1" dirty="0" smtClean="0">
                <a:latin typeface="Arial Narrow" pitchFamily="34" charset="0"/>
              </a:rPr>
              <a:t>Hvorfor LAR ved Vandhuset?</a:t>
            </a:r>
            <a:endParaRPr lang="da-DK" sz="3600" b="1" dirty="0">
              <a:latin typeface="Arial Narrow" pitchFamily="34" charset="0"/>
            </a:endParaRPr>
          </a:p>
        </p:txBody>
      </p:sp>
      <p:sp>
        <p:nvSpPr>
          <p:cNvPr id="5" name="Tekstboks 4"/>
          <p:cNvSpPr txBox="1"/>
          <p:nvPr/>
        </p:nvSpPr>
        <p:spPr>
          <a:xfrm>
            <a:off x="237699" y="4180344"/>
            <a:ext cx="5832648" cy="2677656"/>
          </a:xfrm>
          <a:prstGeom prst="rect">
            <a:avLst/>
          </a:prstGeom>
          <a:noFill/>
        </p:spPr>
        <p:txBody>
          <a:bodyPr wrap="square" rtlCol="0">
            <a:spAutoFit/>
          </a:bodyPr>
          <a:lstStyle/>
          <a:p>
            <a:pPr marL="342900" indent="-342900">
              <a:buFont typeface="Arial" pitchFamily="34" charset="0"/>
              <a:buChar char="•"/>
            </a:pPr>
            <a:r>
              <a:rPr lang="da-DK" b="1" dirty="0" smtClean="0">
                <a:effectLst>
                  <a:outerShdw blurRad="50800" dist="50800" dir="5400000" algn="ctr" rotWithShape="0">
                    <a:schemeClr val="bg1"/>
                  </a:outerShdw>
                </a:effectLst>
                <a:latin typeface="Arial Narrow" pitchFamily="34" charset="0"/>
              </a:rPr>
              <a:t>Demonstrere</a:t>
            </a:r>
          </a:p>
          <a:p>
            <a:pPr marL="342900" indent="-342900">
              <a:buFont typeface="Arial" pitchFamily="34" charset="0"/>
              <a:buChar char="•"/>
            </a:pPr>
            <a:endParaRPr lang="da-DK" b="1" dirty="0">
              <a:effectLst>
                <a:outerShdw blurRad="50800" dist="50800" dir="5400000" algn="ctr" rotWithShape="0">
                  <a:schemeClr val="bg1"/>
                </a:outerShdw>
              </a:effectLst>
              <a:latin typeface="Arial Narrow" pitchFamily="34" charset="0"/>
            </a:endParaRPr>
          </a:p>
          <a:p>
            <a:pPr marL="342900" indent="-342900">
              <a:buFont typeface="Arial" pitchFamily="34" charset="0"/>
              <a:buChar char="•"/>
            </a:pPr>
            <a:r>
              <a:rPr lang="da-DK" b="1" dirty="0" smtClean="0">
                <a:effectLst>
                  <a:outerShdw blurRad="50800" dist="50800" dir="5400000" algn="ctr" rotWithShape="0">
                    <a:schemeClr val="bg1"/>
                  </a:outerShdw>
                </a:effectLst>
                <a:latin typeface="Arial Narrow" pitchFamily="34" charset="0"/>
              </a:rPr>
              <a:t>Inspirere </a:t>
            </a:r>
          </a:p>
          <a:p>
            <a:pPr marL="342900" indent="-342900">
              <a:buFont typeface="Arial" pitchFamily="34" charset="0"/>
              <a:buChar char="•"/>
            </a:pPr>
            <a:endParaRPr lang="da-DK" b="1" dirty="0">
              <a:effectLst>
                <a:outerShdw blurRad="50800" dist="50800" dir="5400000" algn="ctr" rotWithShape="0">
                  <a:schemeClr val="bg1"/>
                </a:outerShdw>
              </a:effectLst>
              <a:latin typeface="Arial Narrow" pitchFamily="34" charset="0"/>
            </a:endParaRPr>
          </a:p>
          <a:p>
            <a:pPr marL="342900" indent="-342900">
              <a:buFont typeface="Arial" pitchFamily="34" charset="0"/>
              <a:buChar char="•"/>
            </a:pPr>
            <a:r>
              <a:rPr lang="da-DK" b="1" dirty="0" smtClean="0">
                <a:effectLst>
                  <a:outerShdw blurRad="50800" dist="50800" dir="5400000" algn="ctr" rotWithShape="0">
                    <a:schemeClr val="bg1"/>
                  </a:outerShdw>
                </a:effectLst>
                <a:latin typeface="Arial Narrow" pitchFamily="34" charset="0"/>
              </a:rPr>
              <a:t>Tage vores egen medicin</a:t>
            </a:r>
            <a:endParaRPr lang="da-DK" b="1" dirty="0" smtClean="0">
              <a:effectLst>
                <a:outerShdw blurRad="50800" dist="50800" dir="5400000" algn="ctr" rotWithShape="0">
                  <a:schemeClr val="bg1"/>
                </a:outerShdw>
              </a:effectLst>
              <a:latin typeface="Arial Narrow" pitchFamily="34" charset="0"/>
              <a:sym typeface="Wingdings" pitchFamily="2" charset="2"/>
            </a:endParaRPr>
          </a:p>
          <a:p>
            <a:pPr marL="342900" indent="-342900">
              <a:buFont typeface="Arial" pitchFamily="34" charset="0"/>
              <a:buChar char="•"/>
            </a:pPr>
            <a:endParaRPr lang="da-DK" dirty="0">
              <a:effectLst>
                <a:outerShdw blurRad="50800" dist="50800" dir="5400000" algn="ctr" rotWithShape="0">
                  <a:schemeClr val="bg1"/>
                </a:outerShdw>
              </a:effectLst>
              <a:latin typeface="Arial Narrow" pitchFamily="34" charset="0"/>
              <a:sym typeface="Wingdings" pitchFamily="2" charset="2"/>
            </a:endParaRPr>
          </a:p>
          <a:p>
            <a:endParaRPr lang="da-DK"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2602602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6799210" cy="560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94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64994"/>
            <a:ext cx="5112568" cy="3834426"/>
          </a:xfrm>
          <a:prstGeom prst="rect">
            <a:avLst/>
          </a:prstGeom>
          <a:scene3d>
            <a:camera prst="orthographicFront">
              <a:rot lat="0" lon="0" rev="16200000"/>
            </a:camera>
            <a:lightRig rig="threePt" dir="t"/>
          </a:scene3d>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927" y="1564994"/>
            <a:ext cx="5112568" cy="3834426"/>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580419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38207"/>
            <a:ext cx="3816000" cy="5088000"/>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900167"/>
            <a:ext cx="3852000" cy="5136000"/>
          </a:xfrm>
          <a:prstGeom prst="rect">
            <a:avLst/>
          </a:prstGeom>
        </p:spPr>
      </p:pic>
    </p:spTree>
    <p:extLst>
      <p:ext uri="{BB962C8B-B14F-4D97-AF65-F5344CB8AC3E}">
        <p14:creationId xmlns:p14="http://schemas.microsoft.com/office/powerpoint/2010/main" val="151943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914207"/>
            <a:ext cx="3852000" cy="5136000"/>
          </a:xfrm>
          <a:prstGeom prst="rect">
            <a:avLst/>
          </a:prstGeo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38207"/>
            <a:ext cx="3816000" cy="5088000"/>
          </a:xfrm>
          <a:prstGeom prst="rect">
            <a:avLst/>
          </a:prstGeom>
        </p:spPr>
      </p:pic>
    </p:spTree>
    <p:extLst>
      <p:ext uri="{BB962C8B-B14F-4D97-AF65-F5344CB8AC3E}">
        <p14:creationId xmlns:p14="http://schemas.microsoft.com/office/powerpoint/2010/main" val="4052050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kstboks 3"/>
          <p:cNvSpPr txBox="1"/>
          <p:nvPr/>
        </p:nvSpPr>
        <p:spPr>
          <a:xfrm>
            <a:off x="467544" y="404664"/>
            <a:ext cx="4248472" cy="646331"/>
          </a:xfrm>
          <a:prstGeom prst="rect">
            <a:avLst/>
          </a:prstGeom>
          <a:solidFill>
            <a:srgbClr val="B0BEC4"/>
          </a:solidFill>
        </p:spPr>
        <p:txBody>
          <a:bodyPr wrap="square" rtlCol="0">
            <a:spAutoFit/>
          </a:bodyPr>
          <a:lstStyle/>
          <a:p>
            <a:r>
              <a:rPr lang="da-DK" sz="3600" b="1" dirty="0">
                <a:latin typeface="Arial Narrow" pitchFamily="34" charset="0"/>
              </a:rPr>
              <a:t>Udløb fra 900 m</a:t>
            </a:r>
            <a:r>
              <a:rPr lang="da-DK" sz="3600" b="1" baseline="30000" dirty="0">
                <a:latin typeface="Arial Narrow" pitchFamily="34" charset="0"/>
              </a:rPr>
              <a:t>2</a:t>
            </a:r>
            <a:r>
              <a:rPr lang="da-DK" sz="3600" b="1" dirty="0">
                <a:latin typeface="Arial Narrow" pitchFamily="34" charset="0"/>
              </a:rPr>
              <a:t> tag</a:t>
            </a:r>
          </a:p>
        </p:txBody>
      </p:sp>
      <p:pic>
        <p:nvPicPr>
          <p:cNvPr id="2052" name="Picture 4" descr="T:\Sekretariatet\TS\Nyt vandhus\regnvand\Billeder 19082011\IMG_29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097" y="1196752"/>
            <a:ext cx="3895365" cy="5193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Sekretariatet\TS\Nyt vandhus\regnvand\Billeder 19082011\IMG_29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196752"/>
            <a:ext cx="4232836" cy="3174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60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39552" y="476672"/>
            <a:ext cx="4176464" cy="646331"/>
          </a:xfrm>
          <a:prstGeom prst="rect">
            <a:avLst/>
          </a:prstGeom>
          <a:solidFill>
            <a:srgbClr val="B0BEC4"/>
          </a:solidFill>
        </p:spPr>
        <p:txBody>
          <a:bodyPr wrap="square" rtlCol="0">
            <a:spAutoFit/>
          </a:bodyPr>
          <a:lstStyle/>
          <a:p>
            <a:r>
              <a:rPr lang="da-DK" sz="3600" b="1" dirty="0" smtClean="0">
                <a:latin typeface="Arial Narrow" pitchFamily="34" charset="0"/>
              </a:rPr>
              <a:t>Permeabel belægning</a:t>
            </a:r>
            <a:endParaRPr lang="da-DK" sz="3600" b="1" dirty="0">
              <a:latin typeface="Arial Narrow" pitchFamily="34" charset="0"/>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140554"/>
            <a:ext cx="7380312" cy="5535234"/>
          </a:xfrm>
          <a:prstGeom prst="rect">
            <a:avLst/>
          </a:prstGeom>
        </p:spPr>
      </p:pic>
    </p:spTree>
    <p:extLst>
      <p:ext uri="{BB962C8B-B14F-4D97-AF65-F5344CB8AC3E}">
        <p14:creationId xmlns:p14="http://schemas.microsoft.com/office/powerpoint/2010/main" val="3082265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9928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9" y="-62204"/>
            <a:ext cx="9226939" cy="692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13563" y="2701092"/>
            <a:ext cx="4792146" cy="352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descr="C:\Documents and Settings\cf\Dokumenter\Billeder\2010_100610oktober\2010_100610oktober03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763406" y="2643996"/>
            <a:ext cx="4805447" cy="3604085"/>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539552" y="476672"/>
            <a:ext cx="4176464" cy="646331"/>
          </a:xfrm>
          <a:prstGeom prst="rect">
            <a:avLst/>
          </a:prstGeom>
          <a:solidFill>
            <a:srgbClr val="B0BEC4"/>
          </a:solidFill>
        </p:spPr>
        <p:txBody>
          <a:bodyPr wrap="square" rtlCol="0">
            <a:spAutoFit/>
          </a:bodyPr>
          <a:lstStyle/>
          <a:p>
            <a:r>
              <a:rPr lang="da-DK" sz="3600" b="1" dirty="0" smtClean="0">
                <a:latin typeface="Arial Narrow" pitchFamily="34" charset="0"/>
              </a:rPr>
              <a:t>Permeabel belægning</a:t>
            </a:r>
            <a:endParaRPr lang="da-DK" sz="3600" b="1" dirty="0">
              <a:latin typeface="Arial Narrow" pitchFamily="34" charset="0"/>
            </a:endParaRPr>
          </a:p>
        </p:txBody>
      </p:sp>
    </p:spTree>
    <p:extLst>
      <p:ext uri="{BB962C8B-B14F-4D97-AF65-F5344CB8AC3E}">
        <p14:creationId xmlns:p14="http://schemas.microsoft.com/office/powerpoint/2010/main" val="1038653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Sekretariatet\TS\Nyt vandhus\regnvand\Billeder 19082011\DSC00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24744"/>
            <a:ext cx="662473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63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 y="3789040"/>
            <a:ext cx="6123322" cy="305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9" y="0"/>
            <a:ext cx="6076707" cy="432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83883" y="905503"/>
            <a:ext cx="6843359" cy="503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1691680" y="3408761"/>
            <a:ext cx="1656184" cy="646331"/>
          </a:xfrm>
          <a:prstGeom prst="rect">
            <a:avLst/>
          </a:prstGeom>
          <a:solidFill>
            <a:srgbClr val="B0BEC4"/>
          </a:solidFill>
        </p:spPr>
        <p:txBody>
          <a:bodyPr wrap="square" rtlCol="0">
            <a:spAutoFit/>
          </a:bodyPr>
          <a:lstStyle/>
          <a:p>
            <a:r>
              <a:rPr lang="da-DK" sz="3600" b="1" dirty="0" err="1" smtClean="0">
                <a:latin typeface="+mj-lt"/>
              </a:rPr>
              <a:t>Regnsø</a:t>
            </a:r>
            <a:endParaRPr lang="da-DK" sz="3600" b="1" dirty="0">
              <a:latin typeface="+mj-lt"/>
            </a:endParaRPr>
          </a:p>
        </p:txBody>
      </p:sp>
      <p:sp>
        <p:nvSpPr>
          <p:cNvPr id="3" name="Tekstboks 2"/>
          <p:cNvSpPr txBox="1"/>
          <p:nvPr/>
        </p:nvSpPr>
        <p:spPr>
          <a:xfrm>
            <a:off x="27395" y="5578889"/>
            <a:ext cx="4664129" cy="1200329"/>
          </a:xfrm>
          <a:prstGeom prst="rect">
            <a:avLst/>
          </a:prstGeom>
          <a:noFill/>
        </p:spPr>
        <p:txBody>
          <a:bodyPr wrap="square" rtlCol="0">
            <a:spAutoFit/>
          </a:bodyPr>
          <a:lstStyle/>
          <a:p>
            <a:r>
              <a:rPr lang="da-DK" sz="3600" dirty="0" smtClean="0">
                <a:latin typeface="+mj-lt"/>
              </a:rPr>
              <a:t>Afledning via </a:t>
            </a:r>
            <a:r>
              <a:rPr lang="da-DK" sz="3600" dirty="0" err="1" smtClean="0">
                <a:latin typeface="+mj-lt"/>
              </a:rPr>
              <a:t>sandfangsbrønd</a:t>
            </a:r>
            <a:r>
              <a:rPr lang="da-DK" sz="3600" dirty="0" smtClean="0">
                <a:latin typeface="+mj-lt"/>
              </a:rPr>
              <a:t> til </a:t>
            </a:r>
            <a:r>
              <a:rPr lang="da-DK" sz="3600" b="1" dirty="0" smtClean="0">
                <a:latin typeface="+mj-lt"/>
              </a:rPr>
              <a:t>faskine</a:t>
            </a:r>
          </a:p>
        </p:txBody>
      </p:sp>
    </p:spTree>
    <p:extLst>
      <p:ext uri="{BB962C8B-B14F-4D97-AF65-F5344CB8AC3E}">
        <p14:creationId xmlns:p14="http://schemas.microsoft.com/office/powerpoint/2010/main" val="55501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340768"/>
            <a:ext cx="3096344" cy="4644516"/>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340767"/>
            <a:ext cx="3096344" cy="4644515"/>
          </a:xfrm>
          <a:prstGeom prst="rect">
            <a:avLst/>
          </a:prstGeom>
        </p:spPr>
      </p:pic>
      <p:sp>
        <p:nvSpPr>
          <p:cNvPr id="7" name="Tekstboks 6"/>
          <p:cNvSpPr txBox="1"/>
          <p:nvPr/>
        </p:nvSpPr>
        <p:spPr>
          <a:xfrm>
            <a:off x="1763688" y="298600"/>
            <a:ext cx="5184576" cy="646331"/>
          </a:xfrm>
          <a:prstGeom prst="rect">
            <a:avLst/>
          </a:prstGeom>
          <a:solidFill>
            <a:srgbClr val="B0BEC4"/>
          </a:solidFill>
        </p:spPr>
        <p:txBody>
          <a:bodyPr wrap="square" rtlCol="0">
            <a:spAutoFit/>
          </a:bodyPr>
          <a:lstStyle/>
          <a:p>
            <a:r>
              <a:rPr lang="da-DK" sz="3600" b="1" dirty="0" smtClean="0">
                <a:latin typeface="Arial Narrow" pitchFamily="34" charset="0"/>
              </a:rPr>
              <a:t>Udspyr og tilbageholdelse</a:t>
            </a:r>
            <a:endParaRPr lang="da-DK" sz="3600" dirty="0">
              <a:latin typeface="Arial Narrow" pitchFamily="34" charset="0"/>
            </a:endParaRPr>
          </a:p>
        </p:txBody>
      </p:sp>
    </p:spTree>
    <p:extLst>
      <p:ext uri="{BB962C8B-B14F-4D97-AF65-F5344CB8AC3E}">
        <p14:creationId xmlns:p14="http://schemas.microsoft.com/office/powerpoint/2010/main" val="1246750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908720"/>
            <a:ext cx="7487816" cy="5615862"/>
          </a:xfrm>
          <a:prstGeom prst="rect">
            <a:avLst/>
          </a:prstGeom>
        </p:spPr>
      </p:pic>
    </p:spTree>
    <p:extLst>
      <p:ext uri="{BB962C8B-B14F-4D97-AF65-F5344CB8AC3E}">
        <p14:creationId xmlns:p14="http://schemas.microsoft.com/office/powerpoint/2010/main" val="476544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Sekretariatet\TS\Nyt vandhus\regnvand\Billeder 19082011\DSC003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908720"/>
            <a:ext cx="6840760" cy="513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194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f\Dokumenter\Billeder\2010_100610oktober\2010_100610oktober0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0"/>
            <a:ext cx="9252520" cy="6939390"/>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spTree>
    <p:extLst>
      <p:ext uri="{BB962C8B-B14F-4D97-AF65-F5344CB8AC3E}">
        <p14:creationId xmlns:p14="http://schemas.microsoft.com/office/powerpoint/2010/main" val="3246124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5122" name="Picture 2" descr="T:\Sekretariatet\TS\Nyt vandhus\regnvand\Billeder 19082011\IMG_29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604" y="1488019"/>
            <a:ext cx="6444716" cy="4833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4903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1340768"/>
            <a:ext cx="6480000" cy="4860000"/>
          </a:xfrm>
          <a:prstGeom prst="rect">
            <a:avLst/>
          </a:prstGeom>
        </p:spPr>
      </p:pic>
    </p:spTree>
    <p:extLst>
      <p:ext uri="{BB962C8B-B14F-4D97-AF65-F5344CB8AC3E}">
        <p14:creationId xmlns:p14="http://schemas.microsoft.com/office/powerpoint/2010/main" val="780474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497865"/>
            <a:ext cx="6672000" cy="5004000"/>
          </a:xfrm>
          <a:prstGeom prst="rect">
            <a:avLst/>
          </a:prstGeom>
        </p:spPr>
      </p:pic>
    </p:spTree>
    <p:extLst>
      <p:ext uri="{BB962C8B-B14F-4D97-AF65-F5344CB8AC3E}">
        <p14:creationId xmlns:p14="http://schemas.microsoft.com/office/powerpoint/2010/main" val="1572274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880" y="1462409"/>
            <a:ext cx="6300192" cy="4725144"/>
          </a:xfrm>
          <a:prstGeom prst="rect">
            <a:avLst/>
          </a:prstGeom>
        </p:spPr>
      </p:pic>
    </p:spTree>
    <p:extLst>
      <p:ext uri="{BB962C8B-B14F-4D97-AF65-F5344CB8AC3E}">
        <p14:creationId xmlns:p14="http://schemas.microsoft.com/office/powerpoint/2010/main" val="1635978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462409"/>
            <a:ext cx="6480000" cy="4860000"/>
          </a:xfrm>
          <a:prstGeom prst="rect">
            <a:avLst/>
          </a:prstGeom>
        </p:spPr>
      </p:pic>
    </p:spTree>
    <p:extLst>
      <p:ext uri="{BB962C8B-B14F-4D97-AF65-F5344CB8AC3E}">
        <p14:creationId xmlns:p14="http://schemas.microsoft.com/office/powerpoint/2010/main" val="423965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699792" y="816078"/>
            <a:ext cx="3312368" cy="646331"/>
          </a:xfrm>
          <a:prstGeom prst="rect">
            <a:avLst/>
          </a:prstGeom>
          <a:noFill/>
        </p:spPr>
        <p:txBody>
          <a:bodyPr wrap="square" rtlCol="0">
            <a:spAutoFit/>
          </a:bodyPr>
          <a:lstStyle/>
          <a:p>
            <a:r>
              <a:rPr lang="da-DK" sz="3600" b="1" dirty="0" smtClean="0">
                <a:latin typeface="+mj-lt"/>
              </a:rPr>
              <a:t>Grønt tag på skur</a:t>
            </a:r>
            <a:endParaRPr lang="da-DK" sz="3600" b="1" dirty="0">
              <a:latin typeface="+mj-lt"/>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76" y="1462409"/>
            <a:ext cx="6528000" cy="4896000"/>
          </a:xfrm>
          <a:prstGeom prst="rect">
            <a:avLst/>
          </a:prstGeom>
        </p:spPr>
      </p:pic>
    </p:spTree>
    <p:extLst>
      <p:ext uri="{BB962C8B-B14F-4D97-AF65-F5344CB8AC3E}">
        <p14:creationId xmlns:p14="http://schemas.microsoft.com/office/powerpoint/2010/main" val="3183630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81972" y="190381"/>
            <a:ext cx="6078259" cy="646331"/>
          </a:xfrm>
          <a:prstGeom prst="rect">
            <a:avLst/>
          </a:prstGeom>
          <a:noFill/>
        </p:spPr>
        <p:txBody>
          <a:bodyPr wrap="square" rtlCol="0">
            <a:spAutoFit/>
          </a:bodyPr>
          <a:lstStyle/>
          <a:p>
            <a:r>
              <a:rPr lang="da-DK" sz="3600" b="1" dirty="0" err="1" smtClean="0">
                <a:latin typeface="+mj-lt"/>
              </a:rPr>
              <a:t>Opstuvning</a:t>
            </a:r>
            <a:r>
              <a:rPr lang="da-DK" sz="3600" b="1" dirty="0" smtClean="0">
                <a:latin typeface="+mj-lt"/>
              </a:rPr>
              <a:t> på parkeringsplads</a:t>
            </a:r>
            <a:endParaRPr lang="da-DK" sz="3600" b="1" dirty="0">
              <a:latin typeface="+mj-lt"/>
            </a:endParaRP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124744"/>
            <a:ext cx="7201467" cy="5401100"/>
          </a:xfrm>
          <a:prstGeom prst="rect">
            <a:avLst/>
          </a:prstGeom>
        </p:spPr>
      </p:pic>
    </p:spTree>
    <p:extLst>
      <p:ext uri="{BB962C8B-B14F-4D97-AF65-F5344CB8AC3E}">
        <p14:creationId xmlns:p14="http://schemas.microsoft.com/office/powerpoint/2010/main" val="3956347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Sekretariatet\TS\Nyt vandhus\regnvand\Billeder 19082011\DSC003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60648"/>
            <a:ext cx="4968552"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01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378040"/>
            <a:ext cx="4664484" cy="6219312"/>
          </a:xfrm>
          <a:prstGeom prst="rect">
            <a:avLst/>
          </a:prstGeom>
        </p:spPr>
      </p:pic>
    </p:spTree>
    <p:extLst>
      <p:ext uri="{BB962C8B-B14F-4D97-AF65-F5344CB8AC3E}">
        <p14:creationId xmlns:p14="http://schemas.microsoft.com/office/powerpoint/2010/main" val="2181908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Sekretariatet\TS\Nyt vandhus\regnvand\Billeder 19082011\DSC00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32656"/>
            <a:ext cx="2497357" cy="332980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T:\Sekretariatet\TS\Nyt vandhus\regnvand\Billeder 19082011\IMG_2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3878488"/>
            <a:ext cx="3672408" cy="275439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T:\Sekretariatet\TS\Nyt vandhus\regnvand\Billeder 19082011\IMG_29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1542" y="1052736"/>
            <a:ext cx="3417185" cy="455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184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Sekretariatet\TS\Nyt vandhus\regnvand\Billeder 19082011\IMG_29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04664"/>
            <a:ext cx="460836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T:\Sekretariatet\TS\Nyt vandhus\regnvand\Billeder 19082011\DSC004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2688011"/>
            <a:ext cx="5040631" cy="378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142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243" y="-20430"/>
            <a:ext cx="4930460" cy="688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430"/>
            <a:ext cx="4572000" cy="701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3563888" y="309097"/>
            <a:ext cx="2440403" cy="646331"/>
          </a:xfrm>
          <a:prstGeom prst="rect">
            <a:avLst/>
          </a:prstGeom>
          <a:solidFill>
            <a:srgbClr val="B0BEC4"/>
          </a:solidFill>
        </p:spPr>
        <p:txBody>
          <a:bodyPr wrap="square" rtlCol="0">
            <a:spAutoFit/>
          </a:bodyPr>
          <a:lstStyle/>
          <a:p>
            <a:r>
              <a:rPr lang="da-DK" sz="3600" b="1" dirty="0" smtClean="0">
                <a:latin typeface="Arial Narrow" pitchFamily="34" charset="0"/>
              </a:rPr>
              <a:t>Vandrender</a:t>
            </a:r>
            <a:endParaRPr lang="da-DK" sz="3600" dirty="0">
              <a:latin typeface="Arial Narrow" pitchFamily="34" charset="0"/>
            </a:endParaRPr>
          </a:p>
        </p:txBody>
      </p:sp>
    </p:spTree>
    <p:extLst>
      <p:ext uri="{BB962C8B-B14F-4D97-AF65-F5344CB8AC3E}">
        <p14:creationId xmlns:p14="http://schemas.microsoft.com/office/powerpoint/2010/main" val="850720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Sekretariatet\TS\Nyt vandhus\regnvand\Billeder 19082011\IMG_2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668" y="980728"/>
            <a:ext cx="4093269" cy="54575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Sekretariatet\TS\Nyt vandhus\regnvand\Billeder 19082011\IMG_29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669" y="979105"/>
            <a:ext cx="4094485" cy="54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85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96752"/>
            <a:ext cx="786907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214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DANVA master med logo">
  <a:themeElements>
    <a:clrScheme name="Standarddesign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fontScheme name="Standarddesign">
      <a:majorFont>
        <a:latin typeface="Arial Narrow"/>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DANVA master med logo</Template>
  <TotalTime>1074</TotalTime>
  <Words>1449</Words>
  <Application>Microsoft Office PowerPoint</Application>
  <PresentationFormat>Skærmshow (4:3)</PresentationFormat>
  <Paragraphs>92</Paragraphs>
  <Slides>29</Slides>
  <Notes>22</Notes>
  <HiddenSlides>0</HiddenSlides>
  <MMClips>0</MMClips>
  <ScaleCrop>false</ScaleCrop>
  <HeadingPairs>
    <vt:vector size="4" baseType="variant">
      <vt:variant>
        <vt:lpstr>Tema</vt:lpstr>
      </vt:variant>
      <vt:variant>
        <vt:i4>1</vt:i4>
      </vt:variant>
      <vt:variant>
        <vt:lpstr>Diastitler</vt:lpstr>
      </vt:variant>
      <vt:variant>
        <vt:i4>29</vt:i4>
      </vt:variant>
    </vt:vector>
  </HeadingPairs>
  <TitlesOfParts>
    <vt:vector size="30" baseType="lpstr">
      <vt:lpstr>DANVA master med logo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Danva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Charlotte Frambøl</dc:creator>
  <cp:lastModifiedBy>Thomas Bo Sørensen</cp:lastModifiedBy>
  <cp:revision>68</cp:revision>
  <cp:lastPrinted>2010-10-07T06:31:15Z</cp:lastPrinted>
  <dcterms:created xsi:type="dcterms:W3CDTF">2010-10-06T09:10:32Z</dcterms:created>
  <dcterms:modified xsi:type="dcterms:W3CDTF">2016-03-21T09:30:23Z</dcterms:modified>
</cp:coreProperties>
</file>